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eg"/>
  <Default Extension="jpg" ContentType="image/jpg"/>
  <Default Extension="svg" ContentType="image/svg+xml"/>
  <Default Extension="png" ContentType="image/png"/>
  <Default Extension="gif" ContentType="image/gif"/>
  <Default Extension="m4v" ContentType="video/mp4"/>
  <Default Extension="mp4" ContentType="video/mp4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Masters/slideMaster2.xml" ContentType="application/vnd.openxmlformats-officedocument.presentationml.slideMaster+xml"/>
  <Override PartName="/ppt/slides/slide2.xml" ContentType="application/vnd.openxmlformats-officedocument.presentationml.slide+xml"/>
  <Override PartName="/ppt/slideMasters/slideMaster3.xml" ContentType="application/vnd.openxmlformats-officedocument.presentationml.slideMaster+xml"/>
  <Override PartName="/ppt/slides/slide3.xml" ContentType="application/vnd.openxmlformats-officedocument.presentationml.slide+xml"/>
  <Override PartName="/ppt/slideMasters/slideMaster4.xml" ContentType="application/vnd.openxmlformats-officedocument.presentationml.slideMaster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
		<Relationship Id="rId1" Type="http://schemas.openxmlformats.org/officeDocument/2006/relationships/extended-properties" Target="docProps/app.xml"/>
		<Relationship Id="rId2" Type="http://schemas.openxmlformats.org/package/2006/relationships/metadata/core-properties" Target="docProps/core.xml"/>
		<Relationship Id="rId3" Type="http://schemas.openxmlformats.org/officeDocument/2006/relationships/officeDocument" Target="ppt/presentation.xml"/>
		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</p:sldIdLst>
  <p:notesMasterIdLst>
    <p:notesMasterId r:id="rId6"/>
  </p:notesMasterIdLst>
  <p:sldSz cx="12191695" cy="6804667"/>
  <p:notesSz cx="6804667" cy="12191695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1"/>
    <p:restoredTop sz="94610"/>
  </p:normalViewPr>
  <p:slideViewPr>
    <p:cSldViewPr snapToGrid="0" snapToObjects="1">
      <p:cViewPr varScale="1">
        <p:scale>
          <a:sx n="136" d="100"/>
          <a:sy n="136" d="100"/>
        </p:scale>
        <p:origin x="216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7" Type="http://schemas.openxmlformats.org/officeDocument/2006/relationships/presProps" Target="presProps.xml"/><Relationship Id="rId8" Type="http://schemas.openxmlformats.org/officeDocument/2006/relationships/viewProps" Target="viewProps.xml"/><Relationship Id="rId9" Type="http://schemas.openxmlformats.org/officeDocument/2006/relationships/theme" Target="theme/theme1.xml"/><Relationship Id="rId1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
		<Relationship Id="rId1" Type="http://schemas.openxmlformats.org/officeDocument/2006/relationships/theme" Target="../theme/theme1.xml"/>
		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82F153-3F37-0F45-9E97-73ACFA13230C}" type="datetimeFigureOut">
              <a:rPr lang="en-US"/>
              <a:t>7/23/19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E5E9CC1-C706-0F49-92D6-E571CC5EEA8F}" type="slidenum">
              <a:rPr lang="en-US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1.xml"/>
		</Relationships>
</file>

<file path=ppt/notesSlides/_rels/notesSlide2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2.xml"/>
		</Relationships>
</file>

<file path=ppt/notesSlides/_rels/notesSlide3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3.xml"/>
		</Relationships>
</file>

<file path=ppt/notesSlides/_rels/notesSlide4.xml.rels><?xml version="1.0" encoding="UTF-8" standalone="yes"?>
		<Relationships xmlns="http://schemas.openxmlformats.org/package/2006/relationships">
			<Relationship Id="rId1" Type="http://schemas.openxmlformats.org/officeDocument/2006/relationships/notesMaster" Target="../notesMasters/notesMaster1.xml"/>
			<Relationship Id="rId2" Type="http://schemas.openxmlformats.org/officeDocument/2006/relationships/slide" Target="../slides/slide4.xml"/>
		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/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-1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-2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-3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-4-1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04667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4205496" y="2966646"/>
            <a:ext cx="3780704" cy="4731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2300" b="1" dirty="0">
                <a:solidFill>
                  <a:srgbClr val="3D393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[INSERT MAIN CAMPAIGN</a:t>
            </a:r>
            <a:endParaRPr lang="en-US" sz="2300" dirty="0"/>
          </a:p>
        </p:txBody>
      </p:sp>
      <p:sp>
        <p:nvSpPr>
          <p:cNvPr id="4" name="Text 1"/>
          <p:cNvSpPr/>
          <p:nvPr/>
        </p:nvSpPr>
        <p:spPr>
          <a:xfrm>
            <a:off x="4020962" y="3454314"/>
            <a:ext cx="4149771" cy="4731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2300" b="1" dirty="0">
                <a:solidFill>
                  <a:srgbClr val="3B373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OR PORTFOLIO TITLE HERE</a:t>
            </a:r>
            <a:endParaRPr lang="en-US" sz="2300" dirty="0"/>
          </a:p>
        </p:txBody>
      </p:sp>
      <p:sp>
        <p:nvSpPr>
          <p:cNvPr id="5" name="Text 2"/>
          <p:cNvSpPr/>
          <p:nvPr/>
        </p:nvSpPr>
        <p:spPr>
          <a:xfrm>
            <a:off x="9148851" y="6339682"/>
            <a:ext cx="2885371" cy="2804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buNone/>
            </a:pPr>
            <a:r>
              <a:rPr lang="en-US" sz="1600" b="1" dirty="0">
                <a:solidFill>
                  <a:srgbClr val="34312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INSERT SUBTITLE / DESIGNER NAME</a:t>
            </a:r>
            <a:endParaRPr lang="en-US" sz="1600" dirty="0"/>
          </a:p>
        </p:txBody>
      </p:sp>
      <p:sp>
        <p:nvSpPr>
          <p:cNvPr id="6" name="Text 3"/>
          <p:cNvSpPr/>
          <p:nvPr/>
        </p:nvSpPr>
        <p:spPr>
          <a:xfrm>
            <a:off x="11069040" y="6558116"/>
            <a:ext cx="1122655" cy="24655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buNone/>
            </a:pPr>
            <a:r>
              <a:rPr lang="en-US" sz="600" b="1" dirty="0">
                <a:solidFill>
                  <a:srgbClr val="99979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Notebook L</a:t>
            </a:r>
            <a:endParaRPr lang="en-US" sz="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04667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919942" y="1330927"/>
            <a:ext cx="1009256" cy="37972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2100" dirty="0">
                <a:solidFill>
                  <a:srgbClr val="BCC0C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IMAGE</a:t>
            </a:r>
            <a:endParaRPr lang="en-US" sz="2100" dirty="0"/>
          </a:p>
        </p:txBody>
      </p:sp>
      <p:sp>
        <p:nvSpPr>
          <p:cNvPr id="4" name="Text 1"/>
          <p:cNvSpPr/>
          <p:nvPr/>
        </p:nvSpPr>
        <p:spPr>
          <a:xfrm>
            <a:off x="8585832" y="1341086"/>
            <a:ext cx="1700064" cy="2804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2B260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[INSERT AUDIENCE</a:t>
            </a:r>
            <a:endParaRPr lang="en-US" sz="1300" dirty="0"/>
          </a:p>
        </p:txBody>
      </p:sp>
      <p:sp>
        <p:nvSpPr>
          <p:cNvPr id="5" name="Text 2"/>
          <p:cNvSpPr/>
          <p:nvPr/>
        </p:nvSpPr>
        <p:spPr>
          <a:xfrm>
            <a:off x="3469553" y="1681438"/>
            <a:ext cx="894061" cy="39724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buNone/>
            </a:pPr>
            <a:r>
              <a:rPr lang="en-US" sz="1900" dirty="0">
                <a:solidFill>
                  <a:srgbClr val="C5C9C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INSERTR</a:t>
            </a:r>
            <a:endParaRPr lang="en-US" sz="1900" dirty="0"/>
          </a:p>
        </p:txBody>
      </p:sp>
      <p:sp>
        <p:nvSpPr>
          <p:cNvPr id="6" name="Text 3"/>
          <p:cNvSpPr/>
          <p:nvPr/>
        </p:nvSpPr>
        <p:spPr>
          <a:xfrm>
            <a:off x="8624743" y="1615400"/>
            <a:ext cx="1622241" cy="251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2C260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PERSONA OR DEEP</a:t>
            </a:r>
            <a:endParaRPr lang="en-US" sz="1200" dirty="0"/>
          </a:p>
        </p:txBody>
      </p:sp>
      <p:sp>
        <p:nvSpPr>
          <p:cNvPr id="7" name="Text 4"/>
          <p:cNvSpPr/>
          <p:nvPr/>
        </p:nvSpPr>
        <p:spPr>
          <a:xfrm>
            <a:off x="8498628" y="1899873"/>
            <a:ext cx="2011633" cy="239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buNone/>
            </a:pPr>
            <a:r>
              <a:rPr lang="en-US" sz="1200" b="1" dirty="0">
                <a:solidFill>
                  <a:srgbClr val="2D280D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RESEARCH DATA</a:t>
            </a:r>
            <a:endParaRPr lang="en-US" sz="1200" dirty="0"/>
          </a:p>
        </p:txBody>
      </p:sp>
      <p:sp>
        <p:nvSpPr>
          <p:cNvPr id="8" name="Text 5"/>
          <p:cNvSpPr/>
          <p:nvPr/>
        </p:nvSpPr>
        <p:spPr>
          <a:xfrm>
            <a:off x="3911502" y="1976071"/>
            <a:ext cx="949940" cy="42645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buNone/>
            </a:pPr>
            <a:r>
              <a:rPr lang="en-US" sz="2300" dirty="0">
                <a:solidFill>
                  <a:srgbClr val="B6BABC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VISUALI</a:t>
            </a:r>
            <a:endParaRPr lang="en-US" sz="2300" dirty="0"/>
          </a:p>
        </p:txBody>
      </p:sp>
      <p:sp>
        <p:nvSpPr>
          <p:cNvPr id="9" name="Text 6"/>
          <p:cNvSpPr/>
          <p:nvPr/>
        </p:nvSpPr>
        <p:spPr>
          <a:xfrm>
            <a:off x="8919822" y="2174186"/>
            <a:ext cx="1016845" cy="30961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302A1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POINTS]</a:t>
            </a:r>
            <a:endParaRPr lang="en-US" sz="1700" dirty="0"/>
          </a:p>
        </p:txBody>
      </p:sp>
      <p:sp>
        <p:nvSpPr>
          <p:cNvPr id="10" name="Text 7"/>
          <p:cNvSpPr/>
          <p:nvPr/>
        </p:nvSpPr>
        <p:spPr>
          <a:xfrm>
            <a:off x="1540903" y="2453579"/>
            <a:ext cx="997332" cy="49655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2800" dirty="0">
                <a:solidFill>
                  <a:srgbClr val="B7BBB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IAGE</a:t>
            </a:r>
            <a:endParaRPr lang="en-US" sz="2800" dirty="0"/>
          </a:p>
        </p:txBody>
      </p:sp>
      <p:sp>
        <p:nvSpPr>
          <p:cNvPr id="11" name="Text 8"/>
          <p:cNvSpPr/>
          <p:nvPr/>
        </p:nvSpPr>
        <p:spPr>
          <a:xfrm>
            <a:off x="1763620" y="3119042"/>
            <a:ext cx="988767" cy="4790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2600" dirty="0">
                <a:solidFill>
                  <a:srgbClr val="B5B9B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ISU L</a:t>
            </a:r>
            <a:endParaRPr lang="en-US" sz="2600" dirty="0"/>
          </a:p>
        </p:txBody>
      </p:sp>
      <p:sp>
        <p:nvSpPr>
          <p:cNvPr id="12" name="Text 9"/>
          <p:cNvSpPr/>
          <p:nvPr/>
        </p:nvSpPr>
        <p:spPr>
          <a:xfrm>
            <a:off x="4277253" y="3657509"/>
            <a:ext cx="914381" cy="4731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buNone/>
            </a:pPr>
            <a:r>
              <a:rPr lang="en-US" sz="2700" dirty="0">
                <a:solidFill>
                  <a:srgbClr val="BEC1C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MAGE</a:t>
            </a:r>
            <a:endParaRPr lang="en-US" sz="2700" dirty="0"/>
          </a:p>
        </p:txBody>
      </p:sp>
      <p:sp>
        <p:nvSpPr>
          <p:cNvPr id="13" name="Text 10"/>
          <p:cNvSpPr/>
          <p:nvPr/>
        </p:nvSpPr>
        <p:spPr>
          <a:xfrm>
            <a:off x="8634091" y="4317892"/>
            <a:ext cx="1700064" cy="280409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1300" b="1" dirty="0">
                <a:solidFill>
                  <a:srgbClr val="2E1A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[INSERT AUDIENCE</a:t>
            </a:r>
            <a:endParaRPr lang="en-US" sz="1300" dirty="0"/>
          </a:p>
        </p:txBody>
      </p:sp>
      <p:sp>
        <p:nvSpPr>
          <p:cNvPr id="14" name="Text 11"/>
          <p:cNvSpPr/>
          <p:nvPr/>
        </p:nvSpPr>
        <p:spPr>
          <a:xfrm>
            <a:off x="8673002" y="4592205"/>
            <a:ext cx="1622241" cy="251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29161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PERSONA OR DEEP</a:t>
            </a:r>
            <a:endParaRPr lang="en-US" sz="1200" dirty="0"/>
          </a:p>
        </p:txBody>
      </p:sp>
      <p:sp>
        <p:nvSpPr>
          <p:cNvPr id="15" name="Text 12"/>
          <p:cNvSpPr/>
          <p:nvPr/>
        </p:nvSpPr>
        <p:spPr>
          <a:xfrm>
            <a:off x="8554506" y="4876678"/>
            <a:ext cx="2001473" cy="23951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buNone/>
            </a:pPr>
            <a:r>
              <a:rPr lang="en-US" sz="1100" b="1" dirty="0">
                <a:solidFill>
                  <a:srgbClr val="2F191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RESEARCH DATA</a:t>
            </a:r>
            <a:endParaRPr lang="en-US" sz="1100" dirty="0"/>
          </a:p>
        </p:txBody>
      </p:sp>
      <p:sp>
        <p:nvSpPr>
          <p:cNvPr id="16" name="Text 13"/>
          <p:cNvSpPr/>
          <p:nvPr/>
        </p:nvSpPr>
        <p:spPr>
          <a:xfrm>
            <a:off x="8968081" y="5150991"/>
            <a:ext cx="1016845" cy="3154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1700" b="1" dirty="0">
                <a:solidFill>
                  <a:srgbClr val="2F1B1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POINTS]</a:t>
            </a:r>
            <a:endParaRPr lang="en-US" sz="1700" dirty="0"/>
          </a:p>
        </p:txBody>
      </p:sp>
      <p:sp>
        <p:nvSpPr>
          <p:cNvPr id="17" name="Text 14"/>
          <p:cNvSpPr/>
          <p:nvPr/>
        </p:nvSpPr>
        <p:spPr>
          <a:xfrm>
            <a:off x="11258509" y="6613995"/>
            <a:ext cx="830078" cy="140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700" b="1" dirty="0">
                <a:solidFill>
                  <a:srgbClr val="595E5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A) Notebook LM</a:t>
            </a:r>
            <a:endParaRPr lang="en-US" sz="700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04667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895826" y="949936"/>
            <a:ext cx="4400043" cy="31546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1600" b="1" dirty="0">
                <a:solidFill>
                  <a:srgbClr val="2C2C2B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INSERT RAW CONCEPTS / GOLDEN NOTES</a:t>
            </a:r>
            <a:endParaRPr lang="en-US" sz="1600" dirty="0"/>
          </a:p>
        </p:txBody>
      </p:sp>
      <p:sp>
        <p:nvSpPr>
          <p:cNvPr id="4" name="Text 1"/>
          <p:cNvSpPr/>
          <p:nvPr/>
        </p:nvSpPr>
        <p:spPr>
          <a:xfrm>
            <a:off x="4045348" y="4790320"/>
            <a:ext cx="758443" cy="257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F403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[INSERT</a:t>
            </a:r>
            <a:endParaRPr lang="en-US" sz="1200" dirty="0"/>
          </a:p>
        </p:txBody>
      </p:sp>
      <p:sp>
        <p:nvSpPr>
          <p:cNvPr id="5" name="Text 2"/>
          <p:cNvSpPr/>
          <p:nvPr/>
        </p:nvSpPr>
        <p:spPr>
          <a:xfrm>
            <a:off x="5731866" y="4790320"/>
            <a:ext cx="758443" cy="257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A3939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[INSERT</a:t>
            </a:r>
            <a:endParaRPr lang="en-US" sz="1200" dirty="0"/>
          </a:p>
        </p:txBody>
      </p:sp>
      <p:sp>
        <p:nvSpPr>
          <p:cNvPr id="6" name="Text 3"/>
          <p:cNvSpPr/>
          <p:nvPr/>
        </p:nvSpPr>
        <p:spPr>
          <a:xfrm>
            <a:off x="7433623" y="4790320"/>
            <a:ext cx="758443" cy="257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40403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[INSERT</a:t>
            </a:r>
            <a:endParaRPr lang="en-US" sz="1200" dirty="0"/>
          </a:p>
        </p:txBody>
      </p:sp>
      <p:sp>
        <p:nvSpPr>
          <p:cNvPr id="7" name="Text 4"/>
          <p:cNvSpPr/>
          <p:nvPr/>
        </p:nvSpPr>
        <p:spPr>
          <a:xfrm>
            <a:off x="3860703" y="5034154"/>
            <a:ext cx="1254732" cy="2219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3F3E3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PAIN POINT</a:t>
            </a:r>
            <a:endParaRPr lang="en-US" sz="1000" dirty="0"/>
          </a:p>
        </p:txBody>
      </p:sp>
      <p:sp>
        <p:nvSpPr>
          <p:cNvPr id="8" name="Text 5"/>
          <p:cNvSpPr/>
          <p:nvPr/>
        </p:nvSpPr>
        <p:spPr>
          <a:xfrm>
            <a:off x="5741798" y="5034154"/>
            <a:ext cx="718259" cy="257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83838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CAUSE/</a:t>
            </a:r>
            <a:endParaRPr lang="en-US" sz="1200" dirty="0"/>
          </a:p>
        </p:txBody>
      </p:sp>
      <p:sp>
        <p:nvSpPr>
          <p:cNvPr id="9" name="Text 6"/>
          <p:cNvSpPr/>
          <p:nvPr/>
        </p:nvSpPr>
        <p:spPr>
          <a:xfrm>
            <a:off x="7309302" y="5034154"/>
            <a:ext cx="981685" cy="257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6363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SOLUTION/</a:t>
            </a:r>
            <a:endParaRPr lang="en-US" sz="1200" dirty="0"/>
          </a:p>
        </p:txBody>
      </p:sp>
      <p:sp>
        <p:nvSpPr>
          <p:cNvPr id="10" name="Text 7"/>
          <p:cNvSpPr/>
          <p:nvPr/>
        </p:nvSpPr>
        <p:spPr>
          <a:xfrm>
            <a:off x="3952141" y="5283068"/>
            <a:ext cx="1036298" cy="25120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buNone/>
            </a:pPr>
            <a:r>
              <a:rPr lang="en-US" sz="1200" b="1" dirty="0">
                <a:solidFill>
                  <a:srgbClr val="2F2F2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ORIGIN</a:t>
            </a:r>
            <a:endParaRPr lang="en-US" sz="1200" dirty="0"/>
          </a:p>
        </p:txBody>
      </p:sp>
      <p:sp>
        <p:nvSpPr>
          <p:cNvPr id="11" name="Text 8"/>
          <p:cNvSpPr/>
          <p:nvPr/>
        </p:nvSpPr>
        <p:spPr>
          <a:xfrm>
            <a:off x="5635039" y="5277988"/>
            <a:ext cx="906378" cy="257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F3F3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ANALYSIS</a:t>
            </a:r>
            <a:endParaRPr lang="en-US" sz="1200" dirty="0"/>
          </a:p>
        </p:txBody>
      </p:sp>
      <p:sp>
        <p:nvSpPr>
          <p:cNvPr id="12" name="Text 9"/>
          <p:cNvSpPr/>
          <p:nvPr/>
        </p:nvSpPr>
        <p:spPr>
          <a:xfrm>
            <a:off x="7403295" y="5277988"/>
            <a:ext cx="778460" cy="25704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1200" b="1" dirty="0">
                <a:solidFill>
                  <a:srgbClr val="30302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ACTION]</a:t>
            </a:r>
            <a:endParaRPr lang="en-US" sz="1200" dirty="0"/>
          </a:p>
        </p:txBody>
      </p:sp>
      <p:sp>
        <p:nvSpPr>
          <p:cNvPr id="13" name="Text 10"/>
          <p:cNvSpPr/>
          <p:nvPr/>
        </p:nvSpPr>
        <p:spPr>
          <a:xfrm>
            <a:off x="11201117" y="6613995"/>
            <a:ext cx="990579" cy="140204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buNone/>
            </a:pPr>
            <a:r>
              <a:rPr lang="en-US" sz="600" b="1" dirty="0">
                <a:solidFill>
                  <a:srgbClr val="54545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A) Notebookl M</a:t>
            </a:r>
            <a:endParaRPr lang="en-US" sz="6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>    </p:cNvPr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12191695" cy="6804667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96518" y="309872"/>
            <a:ext cx="1671282" cy="338828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buNone/>
            </a:pPr>
            <a:r>
              <a:rPr lang="en-US" sz="1800" dirty="0">
                <a:solidFill>
                  <a:srgbClr val="363C3E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□□□□</a:t>
            </a:r>
            <a:endParaRPr lang="en-US" sz="1800" dirty="0"/>
          </a:p>
        </p:txBody>
      </p:sp>
      <p:sp>
        <p:nvSpPr>
          <p:cNvPr id="4" name="Text 1"/>
          <p:cNvSpPr/>
          <p:nvPr/>
        </p:nvSpPr>
        <p:spPr>
          <a:xfrm>
            <a:off x="8930413" y="314952"/>
            <a:ext cx="3261282" cy="33298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buNone/>
            </a:pPr>
            <a:r>
              <a:rPr lang="en-US" sz="1800" dirty="0">
                <a:solidFill>
                  <a:srgbClr val="5343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□□□□□□□□</a:t>
            </a:r>
            <a:endParaRPr lang="en-US" sz="1800" dirty="0"/>
          </a:p>
        </p:txBody>
      </p:sp>
      <p:sp>
        <p:nvSpPr>
          <p:cNvPr id="5" name="Text 2"/>
          <p:cNvSpPr/>
          <p:nvPr/>
        </p:nvSpPr>
        <p:spPr>
          <a:xfrm>
            <a:off x="1348984" y="3139362"/>
            <a:ext cx="1416728" cy="1986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4B4C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IMAGE PLACEHOLDER</a:t>
            </a:r>
            <a:endParaRPr lang="en-US" sz="900" dirty="0"/>
          </a:p>
        </p:txBody>
      </p:sp>
      <p:sp>
        <p:nvSpPr>
          <p:cNvPr id="6" name="Text 3"/>
          <p:cNvSpPr/>
          <p:nvPr/>
        </p:nvSpPr>
        <p:spPr>
          <a:xfrm>
            <a:off x="4038777" y="3139362"/>
            <a:ext cx="1416728" cy="1986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44444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IMAGE PLACEHOLDER</a:t>
            </a:r>
            <a:endParaRPr lang="en-US" sz="900" dirty="0"/>
          </a:p>
        </p:txBody>
      </p:sp>
      <p:sp>
        <p:nvSpPr>
          <p:cNvPr id="7" name="Text 4"/>
          <p:cNvSpPr/>
          <p:nvPr/>
        </p:nvSpPr>
        <p:spPr>
          <a:xfrm>
            <a:off x="6693022" y="3139362"/>
            <a:ext cx="1518304" cy="1986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4545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 [IMAGE PLACEHOLDER</a:t>
            </a:r>
            <a:endParaRPr lang="en-US" sz="900" dirty="0"/>
          </a:p>
        </p:txBody>
      </p:sp>
      <p:sp>
        <p:nvSpPr>
          <p:cNvPr id="8" name="Text 5"/>
          <p:cNvSpPr/>
          <p:nvPr/>
        </p:nvSpPr>
        <p:spPr>
          <a:xfrm>
            <a:off x="9446302" y="3139362"/>
            <a:ext cx="1416728" cy="1986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3C393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IMAGE PLACEHOLDER</a:t>
            </a:r>
            <a:endParaRPr lang="en-US" sz="900" dirty="0"/>
          </a:p>
        </p:txBody>
      </p:sp>
      <p:sp>
        <p:nvSpPr>
          <p:cNvPr id="9" name="Text 6"/>
          <p:cNvSpPr/>
          <p:nvPr/>
        </p:nvSpPr>
        <p:spPr>
          <a:xfrm>
            <a:off x="1320767" y="3276518"/>
            <a:ext cx="1615403" cy="221990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buNone/>
            </a:pPr>
            <a:r>
              <a:rPr lang="en-US" sz="800" b="1" dirty="0">
                <a:solidFill>
                  <a:srgbClr val="4A4A4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der end Cres Sot</a:t>
            </a:r>
            <a:endParaRPr lang="en-US" sz="800" dirty="0"/>
          </a:p>
        </p:txBody>
      </p:sp>
      <p:sp>
        <p:nvSpPr>
          <p:cNvPr id="10" name="Text 7"/>
          <p:cNvSpPr/>
          <p:nvPr/>
        </p:nvSpPr>
        <p:spPr>
          <a:xfrm>
            <a:off x="4131324" y="3317157"/>
            <a:ext cx="1257033" cy="1752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454543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INSERT STORYBOARD</a:t>
            </a:r>
            <a:endParaRPr lang="en-US" sz="800" dirty="0"/>
          </a:p>
        </p:txBody>
      </p:sp>
      <p:sp>
        <p:nvSpPr>
          <p:cNvPr id="11" name="Text 8"/>
          <p:cNvSpPr/>
          <p:nvPr/>
        </p:nvSpPr>
        <p:spPr>
          <a:xfrm>
            <a:off x="6823657" y="3317157"/>
            <a:ext cx="1257033" cy="175256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4F4F4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INSERT STORYBOARD</a:t>
            </a:r>
            <a:endParaRPr lang="en-US" sz="800" dirty="0"/>
          </a:p>
        </p:txBody>
      </p:sp>
      <p:sp>
        <p:nvSpPr>
          <p:cNvPr id="12" name="Text 9"/>
          <p:cNvSpPr/>
          <p:nvPr/>
        </p:nvSpPr>
        <p:spPr>
          <a:xfrm>
            <a:off x="9512493" y="3276518"/>
            <a:ext cx="1274187" cy="227832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800" b="1" dirty="0">
                <a:solidFill>
                  <a:srgbClr val="56545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nie 1 ole reel hogy SOS</a:t>
            </a:r>
            <a:endParaRPr lang="en-US" sz="800" dirty="0"/>
          </a:p>
        </p:txBody>
      </p:sp>
      <p:sp>
        <p:nvSpPr>
          <p:cNvPr id="13" name="Text 10"/>
          <p:cNvSpPr/>
          <p:nvPr/>
        </p:nvSpPr>
        <p:spPr>
          <a:xfrm>
            <a:off x="1793195" y="3500032"/>
            <a:ext cx="581617" cy="204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buNone/>
            </a:pPr>
            <a:r>
              <a:rPr lang="en-US" sz="900" b="1" dirty="0">
                <a:solidFill>
                  <a:srgbClr val="33312A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FRAME]</a:t>
            </a:r>
            <a:endParaRPr lang="en-US" sz="900" dirty="0"/>
          </a:p>
        </p:txBody>
      </p:sp>
      <p:sp>
        <p:nvSpPr>
          <p:cNvPr id="14" name="Text 11"/>
          <p:cNvSpPr/>
          <p:nvPr/>
        </p:nvSpPr>
        <p:spPr>
          <a:xfrm>
            <a:off x="4485528" y="3500032"/>
            <a:ext cx="581617" cy="204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buNone/>
            </a:pPr>
            <a:r>
              <a:rPr lang="en-US" sz="900" b="1" dirty="0">
                <a:solidFill>
                  <a:srgbClr val="45454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FRAME]</a:t>
            </a:r>
            <a:endParaRPr lang="en-US" sz="900" dirty="0"/>
          </a:p>
        </p:txBody>
      </p:sp>
      <p:sp>
        <p:nvSpPr>
          <p:cNvPr id="15" name="Text 12"/>
          <p:cNvSpPr/>
          <p:nvPr/>
        </p:nvSpPr>
        <p:spPr>
          <a:xfrm>
            <a:off x="7188020" y="3500032"/>
            <a:ext cx="626654" cy="204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buNone/>
            </a:pPr>
            <a:r>
              <a:rPr lang="en-US" sz="1000" b="1" dirty="0">
                <a:solidFill>
                  <a:srgbClr val="4F4F4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FRAME]</a:t>
            </a:r>
            <a:endParaRPr lang="en-US" sz="1000" dirty="0"/>
          </a:p>
        </p:txBody>
      </p:sp>
      <p:sp>
        <p:nvSpPr>
          <p:cNvPr id="16" name="Text 13"/>
          <p:cNvSpPr/>
          <p:nvPr/>
        </p:nvSpPr>
        <p:spPr>
          <a:xfrm>
            <a:off x="9880353" y="3500032"/>
            <a:ext cx="581617" cy="204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buNone/>
            </a:pPr>
            <a:r>
              <a:rPr lang="en-US" sz="900" b="1" dirty="0">
                <a:solidFill>
                  <a:srgbClr val="3D3C37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FRAME]</a:t>
            </a:r>
            <a:endParaRPr lang="en-US" sz="900" dirty="0"/>
          </a:p>
        </p:txBody>
      </p:sp>
      <p:sp>
        <p:nvSpPr>
          <p:cNvPr id="17" name="Text 14"/>
          <p:cNvSpPr/>
          <p:nvPr/>
        </p:nvSpPr>
        <p:spPr>
          <a:xfrm>
            <a:off x="1184510" y="4678563"/>
            <a:ext cx="1740597" cy="204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403E3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[INSERT PUNCHY KEYWORD</a:t>
            </a:r>
            <a:endParaRPr lang="en-US" sz="900" dirty="0"/>
          </a:p>
        </p:txBody>
      </p:sp>
      <p:sp>
        <p:nvSpPr>
          <p:cNvPr id="18" name="Text 15"/>
          <p:cNvSpPr/>
          <p:nvPr/>
        </p:nvSpPr>
        <p:spPr>
          <a:xfrm>
            <a:off x="3889542" y="4678563"/>
            <a:ext cx="1740597" cy="204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47473F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[INSERT PUNCHY KEYWORD</a:t>
            </a:r>
            <a:endParaRPr lang="en-US" sz="900" dirty="0"/>
          </a:p>
        </p:txBody>
      </p:sp>
      <p:sp>
        <p:nvSpPr>
          <p:cNvPr id="19" name="Text 16"/>
          <p:cNvSpPr/>
          <p:nvPr/>
        </p:nvSpPr>
        <p:spPr>
          <a:xfrm>
            <a:off x="6605986" y="4678563"/>
            <a:ext cx="1702534" cy="204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434240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INSERT PUNCHY KEYWORD</a:t>
            </a:r>
            <a:endParaRPr lang="en-US" sz="900" dirty="0"/>
          </a:p>
        </p:txBody>
      </p:sp>
      <p:sp>
        <p:nvSpPr>
          <p:cNvPr id="20" name="Text 17"/>
          <p:cNvSpPr/>
          <p:nvPr/>
        </p:nvSpPr>
        <p:spPr>
          <a:xfrm>
            <a:off x="9303399" y="4678563"/>
            <a:ext cx="1702534" cy="204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4646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INSERT PUNCHY KEYWORD</a:t>
            </a:r>
            <a:endParaRPr lang="en-US" sz="900" dirty="0"/>
          </a:p>
        </p:txBody>
      </p:sp>
      <p:sp>
        <p:nvSpPr>
          <p:cNvPr id="21" name="Text 18"/>
          <p:cNvSpPr/>
          <p:nvPr/>
        </p:nvSpPr>
        <p:spPr>
          <a:xfrm>
            <a:off x="1483916" y="4856359"/>
            <a:ext cx="1146866" cy="204465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524F42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OR SCRIPTINOTE]</a:t>
            </a:r>
            <a:endParaRPr lang="en-US" sz="900" dirty="0"/>
          </a:p>
        </p:txBody>
      </p:sp>
      <p:sp>
        <p:nvSpPr>
          <p:cNvPr id="22" name="Text 19"/>
          <p:cNvSpPr/>
          <p:nvPr/>
        </p:nvSpPr>
        <p:spPr>
          <a:xfrm>
            <a:off x="4202937" y="4861438"/>
            <a:ext cx="1108729" cy="1986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403E34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OR SCRIPT NOTE</a:t>
            </a:r>
            <a:endParaRPr lang="en-US" sz="900" dirty="0"/>
          </a:p>
        </p:txBody>
      </p:sp>
      <p:sp>
        <p:nvSpPr>
          <p:cNvPr id="23" name="Text 20"/>
          <p:cNvSpPr/>
          <p:nvPr/>
        </p:nvSpPr>
        <p:spPr>
          <a:xfrm>
            <a:off x="6900349" y="4861438"/>
            <a:ext cx="1108729" cy="1986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575755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OR SCRIPT NOTE</a:t>
            </a:r>
            <a:endParaRPr lang="en-US" sz="900" dirty="0"/>
          </a:p>
        </p:txBody>
      </p:sp>
      <p:sp>
        <p:nvSpPr>
          <p:cNvPr id="24" name="Text 21"/>
          <p:cNvSpPr/>
          <p:nvPr/>
        </p:nvSpPr>
        <p:spPr>
          <a:xfrm>
            <a:off x="9582522" y="4861438"/>
            <a:ext cx="1108729" cy="198623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ctr" indent="0" marL="0">
              <a:buNone/>
            </a:pPr>
            <a:r>
              <a:rPr lang="en-US" sz="900" b="1" dirty="0">
                <a:solidFill>
                  <a:srgbClr val="454646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OR SCRIPT NOTE</a:t>
            </a:r>
            <a:endParaRPr lang="en-US" sz="900" dirty="0"/>
          </a:p>
        </p:txBody>
      </p:sp>
      <p:sp>
        <p:nvSpPr>
          <p:cNvPr id="25" name="Text 22"/>
          <p:cNvSpPr/>
          <p:nvPr/>
        </p:nvSpPr>
        <p:spPr>
          <a:xfrm>
            <a:off x="11338273" y="6568276"/>
            <a:ext cx="853422" cy="236391"/>
          </a:xfrm>
          <a:prstGeom prst="rect">
            <a:avLst/>
          </a:prstGeom>
          <a:noFill/>
          <a:ln/>
        </p:spPr>
        <p:txBody>
          <a:bodyPr wrap="none" lIns="0" tIns="0" rIns="0" bIns="0" rtlCol="0" anchor="t"/>
          <a:lstStyle/>
          <a:p>
            <a:pPr algn="l" indent="0" marL="0">
              <a:buNone/>
            </a:pPr>
            <a:r>
              <a:rPr lang="en-US" sz="1300" b="1" dirty="0">
                <a:solidFill>
                  <a:srgbClr val="7A8081"/>
                </a:solidFill>
                <a:latin typeface="Arial" pitchFamily="34" charset="0"/>
                <a:ea typeface="Arial" pitchFamily="34" charset="-122"/>
                <a:cs typeface="Arial" pitchFamily="34" charset="-120"/>
              </a:rPr>
              <a:t>Nt ok</a:t>
            </a:r>
            <a:endParaRPr lang="en-US" sz="13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4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7" baseType="lpstr">
      <vt:lpstr>Arial</vt:lpstr>
      <vt:lpstr>Calibri</vt:lpstr>
      <vt:lpstr>Office Theme</vt:lpstr>
      <vt:lpstr>Slide 1</vt:lpstr>
      <vt:lpstr>Slide 2</vt:lpstr>
      <vt:lpstr>Slide 3</vt:lpstr>
      <vt:lpstr>Slide 4</vt:lpstr>
    </vt:vector>
  </TitlesOfParts>
  <Company>PptxGenJS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PptxGenJS Presentation</dc:title>
  <dc:subject>PptxGenJS Presentation</dc:subject>
  <dc:creator>PptxGenJS</dc:creator>
  <cp:lastModifiedBy>PptxGenJS</cp:lastModifiedBy>
  <cp:revision>1</cp:revision>
  <dcterms:created xsi:type="dcterms:W3CDTF">2026-03-30T13:15:04Z</dcterms:created>
  <dcterms:modified xsi:type="dcterms:W3CDTF">2026-03-30T13:15:04Z</dcterms:modified>
</cp:coreProperties>
</file>